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5" r:id="rId7"/>
    <p:sldId id="259" r:id="rId8"/>
    <p:sldId id="266" r:id="rId9"/>
    <p:sldId id="267" r:id="rId10"/>
    <p:sldId id="269" r:id="rId11"/>
    <p:sldId id="261" r:id="rId12"/>
    <p:sldId id="272" r:id="rId13"/>
    <p:sldId id="27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2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73766" y="5586358"/>
            <a:ext cx="2057400" cy="365125"/>
          </a:xfrm>
        </p:spPr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2259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4858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1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992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570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6342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170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343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056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5874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406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7D48-32DB-4FDC-8814-3170815C0FC0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FFC3-1709-4DDF-A326-75B8A560921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7484571" y="6596390"/>
            <a:ext cx="1659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100" dirty="0" smtClean="0"/>
              <a:t>©</a:t>
            </a:r>
            <a:r>
              <a:rPr lang="de-DE" sz="1100" baseline="0" dirty="0" smtClean="0"/>
              <a:t> Dessauer Zukunftskreis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xmlns="" val="26931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RUCK_DZK_Broschuere_V22S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533" y="0"/>
            <a:ext cx="6868933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006254" y="6455979"/>
            <a:ext cx="1127235" cy="40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031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u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471"/>
            <a:ext cx="9144000" cy="5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6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tudienplat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804" y="1050036"/>
            <a:ext cx="7708392" cy="47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5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tudieno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466" y="365512"/>
            <a:ext cx="4306824" cy="5964936"/>
          </a:xfrm>
          <a:prstGeom prst="rect">
            <a:avLst/>
          </a:prstGeom>
        </p:spPr>
      </p:pic>
      <p:pic>
        <p:nvPicPr>
          <p:cNvPr id="3" name="Grafik 2" descr="studien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346" y="1374899"/>
            <a:ext cx="2868168" cy="4270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nd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89" r="4889"/>
          <a:stretch>
            <a:fillRect/>
          </a:stretch>
        </p:blipFill>
        <p:spPr>
          <a:xfrm>
            <a:off x="2224122" y="585407"/>
            <a:ext cx="5177782" cy="5451231"/>
          </a:xfrm>
        </p:spPr>
      </p:pic>
    </p:spTree>
    <p:extLst>
      <p:ext uri="{BB962C8B-B14F-4D97-AF65-F5344CB8AC3E}">
        <p14:creationId xmlns:p14="http://schemas.microsoft.com/office/powerpoint/2010/main" xmlns="" val="3806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ZK_Broschuere_V22SG-4_moeglichkei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43" y="331075"/>
            <a:ext cx="2836737" cy="6282559"/>
          </a:xfrm>
          <a:prstGeom prst="rect">
            <a:avLst/>
          </a:prstGeom>
        </p:spPr>
      </p:pic>
      <p:pic>
        <p:nvPicPr>
          <p:cNvPr id="7" name="Grafik 6" descr="kacheln_star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24" y="298774"/>
            <a:ext cx="2995448" cy="2680345"/>
          </a:xfrm>
          <a:prstGeom prst="rect">
            <a:avLst/>
          </a:prstGeom>
        </p:spPr>
      </p:pic>
      <p:pic>
        <p:nvPicPr>
          <p:cNvPr id="13" name="Grafik 12" descr="kacheln_start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142" y="1757540"/>
            <a:ext cx="3021996" cy="2704101"/>
          </a:xfrm>
          <a:prstGeom prst="rect">
            <a:avLst/>
          </a:prstGeom>
        </p:spPr>
      </p:pic>
      <p:pic>
        <p:nvPicPr>
          <p:cNvPr id="12" name="Grafik 11" descr="kacheln_start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5255" y="3901421"/>
            <a:ext cx="2940042" cy="26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8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DZK_Broschuere_V22SG-4_moeglichkei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43" y="331075"/>
            <a:ext cx="2836737" cy="6282559"/>
          </a:xfrm>
          <a:prstGeom prst="rect">
            <a:avLst/>
          </a:prstGeom>
        </p:spPr>
      </p:pic>
      <p:pic>
        <p:nvPicPr>
          <p:cNvPr id="11" name="Grafik 10" descr="kacheln_start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7856" y="464085"/>
            <a:ext cx="2881300" cy="2578205"/>
          </a:xfrm>
          <a:prstGeom prst="rect">
            <a:avLst/>
          </a:prstGeom>
        </p:spPr>
      </p:pic>
      <p:pic>
        <p:nvPicPr>
          <p:cNvPr id="12" name="Grafik 11" descr="kacheln_start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272" y="2103927"/>
            <a:ext cx="2881300" cy="2578205"/>
          </a:xfrm>
          <a:prstGeom prst="rect">
            <a:avLst/>
          </a:prstGeom>
        </p:spPr>
      </p:pic>
      <p:pic>
        <p:nvPicPr>
          <p:cNvPr id="13" name="Grafik 12" descr="kacheln_start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2807" y="3822595"/>
            <a:ext cx="2881300" cy="25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2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kacheln_star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5675" y="397875"/>
            <a:ext cx="4224379" cy="3780000"/>
          </a:xfrm>
        </p:spPr>
      </p:pic>
      <p:pic>
        <p:nvPicPr>
          <p:cNvPr id="15" name="Grafik 14" descr="kacheln_start_1_taetigkei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65" y="387411"/>
            <a:ext cx="1797331" cy="3569734"/>
          </a:xfrm>
          <a:prstGeom prst="rect">
            <a:avLst/>
          </a:prstGeom>
        </p:spPr>
      </p:pic>
      <p:pic>
        <p:nvPicPr>
          <p:cNvPr id="16" name="Grafik 15" descr="kacheln_start_1_patien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5096" y="395136"/>
            <a:ext cx="1427988" cy="1126236"/>
          </a:xfrm>
          <a:prstGeom prst="rect">
            <a:avLst/>
          </a:prstGeom>
        </p:spPr>
      </p:pic>
      <p:pic>
        <p:nvPicPr>
          <p:cNvPr id="17" name="Grafik 16" descr="kacheln_start_1_verdien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7414" y="407433"/>
            <a:ext cx="2074057" cy="2329850"/>
          </a:xfrm>
          <a:prstGeom prst="rect">
            <a:avLst/>
          </a:prstGeom>
        </p:spPr>
      </p:pic>
      <p:pic>
        <p:nvPicPr>
          <p:cNvPr id="18" name="Grafik 17" descr="kacheln_start_1_arbeitszeit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363" y="4007331"/>
            <a:ext cx="2532888" cy="2453640"/>
          </a:xfrm>
          <a:prstGeom prst="rect">
            <a:avLst/>
          </a:prstGeom>
        </p:spPr>
      </p:pic>
      <p:pic>
        <p:nvPicPr>
          <p:cNvPr id="19" name="Grafik 18" descr="kacheln_start_1_perspektiv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035" y="3901703"/>
            <a:ext cx="3645250" cy="21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5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kacheln_start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659" y="382109"/>
            <a:ext cx="4224379" cy="3780000"/>
          </a:xfrm>
        </p:spPr>
      </p:pic>
      <p:pic>
        <p:nvPicPr>
          <p:cNvPr id="13" name="Grafik 12" descr="kacheln_start_3_patien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652" y="381683"/>
            <a:ext cx="1076739" cy="1809724"/>
          </a:xfrm>
          <a:prstGeom prst="rect">
            <a:avLst/>
          </a:prstGeom>
        </p:spPr>
      </p:pic>
      <p:pic>
        <p:nvPicPr>
          <p:cNvPr id="14" name="Grafik 13" descr="kacheln_start_3_taetigkei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465" y="372118"/>
            <a:ext cx="1879892" cy="3269716"/>
          </a:xfrm>
          <a:prstGeom prst="rect">
            <a:avLst/>
          </a:prstGeom>
        </p:spPr>
      </p:pic>
      <p:pic>
        <p:nvPicPr>
          <p:cNvPr id="15" name="Grafik 14" descr="kacheln_start_3_arbeitszeit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280" y="4407040"/>
            <a:ext cx="3451754" cy="1732635"/>
          </a:xfrm>
          <a:prstGeom prst="rect">
            <a:avLst/>
          </a:prstGeom>
        </p:spPr>
      </p:pic>
      <p:pic>
        <p:nvPicPr>
          <p:cNvPr id="16" name="Grafik 15" descr="kacheln_start_3_verdien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1782" y="369911"/>
            <a:ext cx="1749428" cy="2917199"/>
          </a:xfrm>
          <a:prstGeom prst="rect">
            <a:avLst/>
          </a:prstGeom>
        </p:spPr>
      </p:pic>
      <p:pic>
        <p:nvPicPr>
          <p:cNvPr id="17" name="Grafik 16" descr="kacheln_start_3_perspektiv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1611" y="3495057"/>
            <a:ext cx="1721096" cy="31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6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kacheln_star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5084" y="374227"/>
            <a:ext cx="4224379" cy="3780000"/>
          </a:xfrm>
        </p:spPr>
      </p:pic>
      <p:pic>
        <p:nvPicPr>
          <p:cNvPr id="14" name="Grafik 13" descr="kacheln_start_2_patien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994" y="370753"/>
            <a:ext cx="1906384" cy="2419744"/>
          </a:xfrm>
          <a:prstGeom prst="rect">
            <a:avLst/>
          </a:prstGeom>
        </p:spPr>
      </p:pic>
      <p:pic>
        <p:nvPicPr>
          <p:cNvPr id="15" name="Grafik 14" descr="kacheln_start_2_verdien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9291" y="383259"/>
            <a:ext cx="1726293" cy="2888086"/>
          </a:xfrm>
          <a:prstGeom prst="rect">
            <a:avLst/>
          </a:prstGeom>
        </p:spPr>
      </p:pic>
      <p:pic>
        <p:nvPicPr>
          <p:cNvPr id="16" name="Grafik 15" descr="kacheln_start_2_perspektiv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364" y="386256"/>
            <a:ext cx="1868842" cy="2972588"/>
          </a:xfrm>
          <a:prstGeom prst="rect">
            <a:avLst/>
          </a:prstGeom>
        </p:spPr>
      </p:pic>
      <p:pic>
        <p:nvPicPr>
          <p:cNvPr id="17" name="Grafik 16" descr="kacheln_start_2_praxistyp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953" y="3633952"/>
            <a:ext cx="3133919" cy="2981626"/>
          </a:xfrm>
          <a:prstGeom prst="rect">
            <a:avLst/>
          </a:prstGeom>
        </p:spPr>
      </p:pic>
      <p:pic>
        <p:nvPicPr>
          <p:cNvPr id="18" name="Grafik 17" descr="kacheln_start_2_taetigkeit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936" y="3452648"/>
            <a:ext cx="3492259" cy="31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1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kacheln_start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492" y="369492"/>
            <a:ext cx="4224379" cy="3780000"/>
          </a:xfrm>
          <a:prstGeom prst="rect">
            <a:avLst/>
          </a:prstGeom>
        </p:spPr>
      </p:pic>
      <p:pic>
        <p:nvPicPr>
          <p:cNvPr id="15" name="Grafik 14" descr="kacheln_start_4_arbeitge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0995" y="376114"/>
            <a:ext cx="1317610" cy="1153142"/>
          </a:xfrm>
          <a:prstGeom prst="rect">
            <a:avLst/>
          </a:prstGeom>
        </p:spPr>
      </p:pic>
      <p:pic>
        <p:nvPicPr>
          <p:cNvPr id="16" name="Grafik 15" descr="kacheln_start_4_taetigkei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309" y="362555"/>
            <a:ext cx="2389304" cy="2349114"/>
          </a:xfrm>
          <a:prstGeom prst="rect">
            <a:avLst/>
          </a:prstGeom>
        </p:spPr>
      </p:pic>
      <p:pic>
        <p:nvPicPr>
          <p:cNvPr id="17" name="Grafik 16" descr="kacheln_start_4_verdien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3280" y="373589"/>
            <a:ext cx="1803118" cy="1068955"/>
          </a:xfrm>
          <a:prstGeom prst="rect">
            <a:avLst/>
          </a:prstGeom>
        </p:spPr>
      </p:pic>
      <p:pic>
        <p:nvPicPr>
          <p:cNvPr id="18" name="Grafik 17" descr="kacheln_start_4_perspektiv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996" y="3139968"/>
            <a:ext cx="3130918" cy="3489698"/>
          </a:xfrm>
          <a:prstGeom prst="rect">
            <a:avLst/>
          </a:prstGeom>
        </p:spPr>
      </p:pic>
      <p:pic>
        <p:nvPicPr>
          <p:cNvPr id="19" name="Grafik 18" descr="kacheln_start_4_arbeitszeit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581" y="4483766"/>
            <a:ext cx="3538728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3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kacheln_star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7199" y="503499"/>
            <a:ext cx="4224379" cy="3780000"/>
          </a:xfrm>
          <a:prstGeom prst="rect">
            <a:avLst/>
          </a:prstGeom>
        </p:spPr>
      </p:pic>
      <p:pic>
        <p:nvPicPr>
          <p:cNvPr id="12" name="Grafik 11" descr="kacheln_start_5_arbeitge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168" y="502867"/>
            <a:ext cx="1887089" cy="1909257"/>
          </a:xfrm>
          <a:prstGeom prst="rect">
            <a:avLst/>
          </a:prstGeom>
        </p:spPr>
      </p:pic>
      <p:pic>
        <p:nvPicPr>
          <p:cNvPr id="13" name="Grafik 12" descr="kacheln_start_5_arbeitgebi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313" y="506967"/>
            <a:ext cx="2277871" cy="1085350"/>
          </a:xfrm>
          <a:prstGeom prst="rect">
            <a:avLst/>
          </a:prstGeom>
        </p:spPr>
      </p:pic>
      <p:pic>
        <p:nvPicPr>
          <p:cNvPr id="14" name="Grafik 13" descr="kacheln_start_5_arbeitszeit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955" y="2192405"/>
            <a:ext cx="1982514" cy="1415395"/>
          </a:xfrm>
          <a:prstGeom prst="rect">
            <a:avLst/>
          </a:prstGeom>
        </p:spPr>
      </p:pic>
      <p:pic>
        <p:nvPicPr>
          <p:cNvPr id="15" name="Grafik 14" descr="kacheln_start_5_verdien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3706" y="497508"/>
            <a:ext cx="1943098" cy="1701782"/>
          </a:xfrm>
          <a:prstGeom prst="rect">
            <a:avLst/>
          </a:prstGeom>
        </p:spPr>
      </p:pic>
      <p:pic>
        <p:nvPicPr>
          <p:cNvPr id="16" name="Grafik 15" descr="kacheln_start_5_perspektiv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3122" y="2940268"/>
            <a:ext cx="2087809" cy="3425269"/>
          </a:xfrm>
          <a:prstGeom prst="rect">
            <a:avLst/>
          </a:prstGeom>
        </p:spPr>
      </p:pic>
      <p:pic>
        <p:nvPicPr>
          <p:cNvPr id="17" name="Grafik 16" descr="kacheln_start_5_taetigkeit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7110" y="4449578"/>
            <a:ext cx="5701704" cy="18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kacheln_start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8721" y="377374"/>
            <a:ext cx="4224379" cy="3780000"/>
          </a:xfrm>
          <a:prstGeom prst="rect">
            <a:avLst/>
          </a:prstGeom>
        </p:spPr>
      </p:pic>
      <p:pic>
        <p:nvPicPr>
          <p:cNvPr id="11" name="Grafik 10" descr="kacheln_start_6_arbeitge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9827" y="384942"/>
            <a:ext cx="1697219" cy="1735520"/>
          </a:xfrm>
          <a:prstGeom prst="rect">
            <a:avLst/>
          </a:prstGeom>
        </p:spPr>
      </p:pic>
      <p:pic>
        <p:nvPicPr>
          <p:cNvPr id="12" name="Grafik 11" descr="kacheln_start_6_taetigkei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034" y="368230"/>
            <a:ext cx="1965960" cy="3709416"/>
          </a:xfrm>
          <a:prstGeom prst="rect">
            <a:avLst/>
          </a:prstGeom>
        </p:spPr>
      </p:pic>
      <p:pic>
        <p:nvPicPr>
          <p:cNvPr id="13" name="Grafik 12" descr="kacheln_start_6_arbeitszeit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771" y="4507729"/>
            <a:ext cx="3319272" cy="1941576"/>
          </a:xfrm>
          <a:prstGeom prst="rect">
            <a:avLst/>
          </a:prstGeom>
        </p:spPr>
      </p:pic>
      <p:pic>
        <p:nvPicPr>
          <p:cNvPr id="14" name="Grafik 13" descr="kacheln_start_6_perspektiv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0766" y="4569424"/>
            <a:ext cx="3343656" cy="1770888"/>
          </a:xfrm>
          <a:prstGeom prst="rect">
            <a:avLst/>
          </a:prstGeom>
        </p:spPr>
      </p:pic>
      <p:pic>
        <p:nvPicPr>
          <p:cNvPr id="15" name="Grafik 14" descr="kacheln_start_6_verdien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6934" y="377900"/>
            <a:ext cx="1973127" cy="15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5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henning</dc:creator>
  <cp:lastModifiedBy>Jens Kluth</cp:lastModifiedBy>
  <cp:revision>36</cp:revision>
  <dcterms:created xsi:type="dcterms:W3CDTF">2014-10-17T09:20:57Z</dcterms:created>
  <dcterms:modified xsi:type="dcterms:W3CDTF">2014-11-11T11:40:05Z</dcterms:modified>
</cp:coreProperties>
</file>